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6858000" cy="12192000"/>
  <p:notesSz cx="9932988" cy="6800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558A95-E329-4F29-8FB9-AD065C3ADA04}" v="2" dt="2024-09-10T13:02:13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70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33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59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23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7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8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5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62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2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57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6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4418-1156-40D3-8938-E14B2166B3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3A029-1CAD-4D34-8D48-C07A1A4687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00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72184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2142213" y="262734"/>
            <a:ext cx="2573140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</a:t>
            </a:r>
            <a:endParaRPr lang="en-US" sz="35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Perseverance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04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2241599" y="262734"/>
            <a:ext cx="2374368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Equality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5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1976302" y="262734"/>
            <a:ext cx="2904962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Aspiration 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97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2148625" y="262734"/>
            <a:ext cx="2560316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</a:t>
            </a:r>
            <a:endParaRPr lang="en-US" sz="35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Courage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07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1818406" y="262734"/>
            <a:ext cx="3220753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Opportunity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88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2148625" y="262734"/>
            <a:ext cx="2560316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Compassion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61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2667215" y="2667977"/>
            <a:ext cx="12192000" cy="6857569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299" y="0"/>
            <a:ext cx="5102349" cy="12191239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21289" y="4412224"/>
            <a:ext cx="8701447" cy="685887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acock with its feathers spread&#10;&#10;Description automatically generated with medium confidence">
            <a:extLst>
              <a:ext uri="{FF2B5EF4-FFF2-40B4-BE49-F238E27FC236}">
                <a16:creationId xmlns:a16="http://schemas.microsoft.com/office/drawing/2014/main" id="{140DCAB7-0868-4EF1-9C89-D153D00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r="21978"/>
          <a:stretch/>
        </p:blipFill>
        <p:spPr>
          <a:xfrm>
            <a:off x="256958" y="913096"/>
            <a:ext cx="6343650" cy="106285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44477A-C106-4E2A-AB54-2E4731B07BB5}"/>
              </a:ext>
            </a:extLst>
          </p:cNvPr>
          <p:cNvSpPr/>
          <p:nvPr/>
        </p:nvSpPr>
        <p:spPr>
          <a:xfrm>
            <a:off x="2109351" y="262734"/>
            <a:ext cx="2638864" cy="547842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5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114C31-3FB3-4B23-AE12-5D018AFD0743}"/>
              </a:ext>
            </a:extLst>
          </p:cNvPr>
          <p:cNvSpPr/>
          <p:nvPr/>
        </p:nvSpPr>
        <p:spPr>
          <a:xfrm>
            <a:off x="590550" y="8267700"/>
            <a:ext cx="5657850" cy="2019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/>
              <a:t>Knowledge</a:t>
            </a:r>
            <a:r>
              <a:rPr lang="en-US" dirty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79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19F33543507C4789279BD4F268AA57" ma:contentTypeVersion="15" ma:contentTypeDescription="Create a new document." ma:contentTypeScope="" ma:versionID="504d1d5a994e63424d4ab11dd586c082">
  <xsd:schema xmlns:xsd="http://www.w3.org/2001/XMLSchema" xmlns:xs="http://www.w3.org/2001/XMLSchema" xmlns:p="http://schemas.microsoft.com/office/2006/metadata/properties" xmlns:ns2="ca9ea8fb-1e7a-4316-b87f-a6dd3abdb610" xmlns:ns3="982d008b-1491-47e6-b295-de7265e7fc16" targetNamespace="http://schemas.microsoft.com/office/2006/metadata/properties" ma:root="true" ma:fieldsID="09c89414d78406793c24cf878fcd6984" ns2:_="" ns3:_="">
    <xsd:import namespace="ca9ea8fb-1e7a-4316-b87f-a6dd3abdb610"/>
    <xsd:import namespace="982d008b-1491-47e6-b295-de7265e7fc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ea8fb-1e7a-4316-b87f-a6dd3abdb61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4784444-ed69-47ff-bbf4-d8bfdd724dde}" ma:internalName="TaxCatchAll" ma:showField="CatchAllData" ma:web="ca9ea8fb-1e7a-4316-b87f-a6dd3abdb6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2d008b-1491-47e6-b295-de7265e7fc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017d3d0-9883-4e3f-8aff-4e27c2f151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9ea8fb-1e7a-4316-b87f-a6dd3abdb610">EAKQP7ZW3CQH-604207623-57629</_dlc_DocId>
    <_dlc_DocIdUrl xmlns="ca9ea8fb-1e7a-4316-b87f-a6dd3abdb610">
      <Url>https://aspriscs.sharepoint.com/sites/NewburyManorCorporate/_layouts/15/DocIdRedir.aspx?ID=EAKQP7ZW3CQH-604207623-57629</Url>
      <Description>EAKQP7ZW3CQH-604207623-57629</Description>
    </_dlc_DocIdUrl>
    <lcf76f155ced4ddcb4097134ff3c332f xmlns="982d008b-1491-47e6-b295-de7265e7fc16">
      <Terms xmlns="http://schemas.microsoft.com/office/infopath/2007/PartnerControls"/>
    </lcf76f155ced4ddcb4097134ff3c332f>
    <TaxCatchAll xmlns="ca9ea8fb-1e7a-4316-b87f-a6dd3abdb610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71DD3-8557-4D2A-A5C2-BC6FF04AD66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AB41B63-076A-4E39-8F93-8651849AF9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ea8fb-1e7a-4316-b87f-a6dd3abdb610"/>
    <ds:schemaRef ds:uri="982d008b-1491-47e6-b295-de7265e7f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A43EA2-7156-448A-ABE4-4EBE3A95625D}">
  <ds:schemaRefs>
    <ds:schemaRef ds:uri="http://purl.org/dc/dcmitype/"/>
    <ds:schemaRef ds:uri="http://schemas.microsoft.com/office/2006/documentManagement/types"/>
    <ds:schemaRef ds:uri="982d008b-1491-47e6-b295-de7265e7fc16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a9ea8fb-1e7a-4316-b87f-a6dd3abdb610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A01514F8-FBA6-4925-8D72-17E7D46CD2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McArthur</dc:creator>
  <cp:lastModifiedBy>Nina Clayton</cp:lastModifiedBy>
  <cp:revision>4</cp:revision>
  <cp:lastPrinted>2021-09-17T13:15:19Z</cp:lastPrinted>
  <dcterms:created xsi:type="dcterms:W3CDTF">2021-09-17T13:05:44Z</dcterms:created>
  <dcterms:modified xsi:type="dcterms:W3CDTF">2025-03-05T11:46:34Z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0x0101006719F33543507C4789279BD4F268AA57</vt:lpwstr>
  </property>
  <property fmtid="{D5CDD505-2E9C-101B-9397-08002B2CF9AE}" pid="3" name="_dlc_DocIdItemGuid">
    <vt:lpwstr>d5051944-dc8b-4a9d-80bd-e20f9fedf683</vt:lpwstr>
  </property>
  <property fmtid="{D5CDD505-2E9C-101B-9397-08002B2CF9AE}" pid="4" name="MediaServiceImageTags">
    <vt:lpwstr/>
  </property>
</Properties>
</file>